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2020/10/27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5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19993" y="4447309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72247" y="4631975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写真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39891" y="4631975"/>
            <a:ext cx="2510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敵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259693" y="3782290"/>
            <a:ext cx="3707476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ほぼ一直線で、所々戦闘</a:t>
            </a:r>
            <a:r>
              <a:rPr kumimoji="1" lang="ja-JP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400" dirty="0" smtClean="0"/>
              <a:t>する！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088419" y="1819873"/>
            <a:ext cx="233265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逃げるネズミ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03468" y="1819873"/>
            <a:ext cx="371496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向かってくるネズミ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27313" y="5475883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111564" y="2456430"/>
            <a:ext cx="3414714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ネコの所に攻撃を仕掛けて</a:t>
            </a:r>
            <a:r>
              <a:rPr kumimoji="1" lang="ja-JP" altLang="en-US" dirty="0" smtClean="0"/>
              <a:t>くる逃げる</a:t>
            </a:r>
            <a:r>
              <a:rPr kumimoji="1" lang="ja-JP" altLang="en-US" dirty="0" smtClean="0"/>
              <a:t>ネズミをカバーしてくる！！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96359" y="2456430"/>
            <a:ext cx="331677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お菓子を持っているだろう敵</a:t>
            </a:r>
            <a:endParaRPr kumimoji="1" lang="en-US" altLang="ja-JP" dirty="0" smtClean="0"/>
          </a:p>
          <a:p>
            <a:r>
              <a:rPr kumimoji="1" lang="ja-JP" altLang="en-US" dirty="0"/>
              <a:t>巣</a:t>
            </a:r>
            <a:r>
              <a:rPr kumimoji="1" lang="ja-JP" altLang="en-US" dirty="0" smtClean="0"/>
              <a:t>穴まで逃げさせるな！</a:t>
            </a:r>
            <a:endParaRPr kumimoji="1" lang="en-US" altLang="ja-JP" dirty="0" smtClean="0"/>
          </a:p>
          <a:p>
            <a:r>
              <a:rPr kumimoji="1" lang="ja-JP" altLang="en-US" dirty="0" smtClean="0"/>
              <a:t>おとりネズミを突破し倒せ！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68013" y="5563246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17200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キャンディ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33196" y="4568280"/>
            <a:ext cx="1850838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攻撃力アップ</a:t>
            </a:r>
            <a:endParaRPr kumimoji="1" lang="ja-JP" altLang="en-US" sz="20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93471" y="6335953"/>
            <a:ext cx="2144681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移動速度アップ</a:t>
            </a:r>
            <a:endParaRPr kumimoji="1"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59" y="5081013"/>
            <a:ext cx="1051906" cy="10519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979" y="4938691"/>
            <a:ext cx="1163783" cy="1163783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913025" y="3570049"/>
            <a:ext cx="45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キャンディしてエフェクトつけるかも</a:t>
            </a:r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7440902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下矢印 14"/>
          <p:cNvSpPr/>
          <p:nvPr/>
        </p:nvSpPr>
        <p:spPr>
          <a:xfrm>
            <a:off x="10626307" y="3962482"/>
            <a:ext cx="507077" cy="5153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07647" y="5006803"/>
            <a:ext cx="32558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取る</a:t>
            </a:r>
            <a:r>
              <a:rPr kumimoji="1" lang="ja-JP" altLang="en-US" dirty="0" smtClean="0"/>
              <a:t>と攻撃力があがりネズミを倒しやすくなる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ボス戦で出てきたら積極的に取りに行こう！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09345" y="5006802"/>
            <a:ext cx="485220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取る</a:t>
            </a:r>
            <a:r>
              <a:rPr kumimoji="1" lang="ja-JP" altLang="en-US" sz="2400" dirty="0" smtClean="0"/>
              <a:t>と移動速度が上がり、ネズミの攻撃を回避しやすくなる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逃げるネズミにも追いつきやすい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321041" y="3200717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話して決めよう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</a:t>
            </a:r>
            <a:r>
              <a:rPr kumimoji="1" lang="ja-JP" altLang="en-US" sz="2400" dirty="0" smtClean="0"/>
              <a:t>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92756" y="2080434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902239" y="2742295"/>
            <a:ext cx="257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魚、お肉に変更かも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358032" y="1871730"/>
            <a:ext cx="458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ネズミを倒したら、アイテムがドロップするのは前のページで説明済み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u="sng" dirty="0" smtClean="0"/>
              <a:t>できるだけ全部のお菓子を回収といったゲームの目的があり、ゲームの最後にゲーム全体でお菓子の回収率を表示させ、回収率１００％を目指してもらえるように工夫する。</a:t>
            </a:r>
            <a:endParaRPr kumimoji="1" lang="ja-JP" altLang="en-US" sz="24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517</Words>
  <Application>Microsoft Office PowerPoint</Application>
  <PresentationFormat>ワイド画面</PresentationFormat>
  <Paragraphs>87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10</vt:i4>
      </vt:variant>
    </vt:vector>
  </HeadingPairs>
  <TitlesOfParts>
    <vt:vector size="20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252</cp:revision>
  <dcterms:created xsi:type="dcterms:W3CDTF">2019-11-18T00:19:38Z</dcterms:created>
  <dcterms:modified xsi:type="dcterms:W3CDTF">2020-10-27T04:01:20Z</dcterms:modified>
</cp:coreProperties>
</file>